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92d0ff996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92d0ff99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92d0ff996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92d0ff996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92d0ff996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92d0ff996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92d0ff996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92d0ff996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92d0ff996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92d0ff996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92d0ff996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92d0ff996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92d0ff996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92d0ff996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92d0ff996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92d0ff996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92d0ff996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92d0ff996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92d0ff996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92d0ff996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92d0ff99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92d0ff99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92d0ff99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92d0ff99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92d0ff99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92d0ff99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92d0ff996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92d0ff996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92d0ff996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92d0ff996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14d436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14d436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92d0ff996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92d0ff996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13.png"/><Relationship Id="rId13" Type="http://schemas.openxmlformats.org/officeDocument/2006/relationships/image" Target="../media/image3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8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I.T. Iowa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Proposal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Bailey Borchert &amp; Craig Barkley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diagram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402175" y="1672175"/>
            <a:ext cx="1848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will users navigate our site through links?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425" y="76200"/>
            <a:ext cx="4479706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</a:t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402175" y="1672175"/>
            <a:ext cx="1848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can we use a data to organize site information?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350" y="1256300"/>
            <a:ext cx="6588426" cy="35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- Home page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761" y="1510226"/>
            <a:ext cx="3837214" cy="297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0" l="14802" r="14809" t="0"/>
          <a:stretch/>
        </p:blipFill>
        <p:spPr>
          <a:xfrm>
            <a:off x="733775" y="1510225"/>
            <a:ext cx="3725352" cy="297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- About page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14802" r="14809" t="0"/>
          <a:stretch/>
        </p:blipFill>
        <p:spPr>
          <a:xfrm>
            <a:off x="726725" y="1510225"/>
            <a:ext cx="3725352" cy="297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713" y="1510225"/>
            <a:ext cx="3864262" cy="297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- Career pathways page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689" y="1510225"/>
            <a:ext cx="3833285" cy="29771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4">
            <a:alphaModFix/>
          </a:blip>
          <a:srcRect b="0" l="14809" r="14802" t="0"/>
          <a:stretch/>
        </p:blipFill>
        <p:spPr>
          <a:xfrm>
            <a:off x="726725" y="1510225"/>
            <a:ext cx="3725352" cy="297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- Career </a:t>
            </a:r>
            <a:r>
              <a:rPr lang="en"/>
              <a:t>category</a:t>
            </a:r>
            <a:r>
              <a:rPr lang="en"/>
              <a:t> pages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477" y="1510225"/>
            <a:ext cx="3831498" cy="297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b="1429" l="15311" r="15311" t="0"/>
          <a:stretch/>
        </p:blipFill>
        <p:spPr>
          <a:xfrm>
            <a:off x="726725" y="1510225"/>
            <a:ext cx="3725352" cy="297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- Contact page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152" y="1510225"/>
            <a:ext cx="3844823" cy="297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4">
            <a:alphaModFix/>
          </a:blip>
          <a:srcRect b="43483" l="29302" r="30917" t="0"/>
          <a:stretch/>
        </p:blipFill>
        <p:spPr>
          <a:xfrm>
            <a:off x="726725" y="1510225"/>
            <a:ext cx="3725352" cy="297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- Resources page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430" y="1510225"/>
            <a:ext cx="3840545" cy="297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14809" r="14802" t="0"/>
          <a:stretch/>
        </p:blipFill>
        <p:spPr>
          <a:xfrm>
            <a:off x="740850" y="1510225"/>
            <a:ext cx="3725352" cy="297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execution...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saw room for improvement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layout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5" y="1712800"/>
            <a:ext cx="4292798" cy="241469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825" y="1712800"/>
            <a:ext cx="4292798" cy="24146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security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43483" l="24769" r="26385" t="0"/>
          <a:stretch/>
        </p:blipFill>
        <p:spPr>
          <a:xfrm>
            <a:off x="2081375" y="1482400"/>
            <a:ext cx="4811899" cy="31319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engine optimization (SEO)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7605" l="686" r="55054" t="7985"/>
          <a:stretch/>
        </p:blipFill>
        <p:spPr>
          <a:xfrm>
            <a:off x="4917700" y="1363200"/>
            <a:ext cx="3273802" cy="35122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44847" l="0" r="54662" t="7285"/>
          <a:stretch/>
        </p:blipFill>
        <p:spPr>
          <a:xfrm>
            <a:off x="1010375" y="2768477"/>
            <a:ext cx="3547651" cy="21069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5">
            <a:alphaModFix/>
          </a:blip>
          <a:srcRect b="66967" l="0" r="57191" t="7106"/>
          <a:stretch/>
        </p:blipFill>
        <p:spPr>
          <a:xfrm>
            <a:off x="1010385" y="1352025"/>
            <a:ext cx="3547642" cy="1208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9125" y="1874475"/>
            <a:ext cx="557463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 flipH="1" rot="10800000">
            <a:off x="392150" y="1874350"/>
            <a:ext cx="437100" cy="344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/>
          <p:nvPr/>
        </p:nvCxnSpPr>
        <p:spPr>
          <a:xfrm>
            <a:off x="401725" y="3022500"/>
            <a:ext cx="468900" cy="296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7"/>
          <p:cNvSpPr txBox="1"/>
          <p:nvPr/>
        </p:nvSpPr>
        <p:spPr>
          <a:xfrm>
            <a:off x="133900" y="2362525"/>
            <a:ext cx="695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OK...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Inefficient data storage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databasing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information stored directly in web page code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 to make an improved site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environment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00" y="1340925"/>
            <a:ext cx="2218475" cy="17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22402" l="18013" r="22691" t="20376"/>
          <a:stretch/>
        </p:blipFill>
        <p:spPr>
          <a:xfrm>
            <a:off x="3141013" y="1144125"/>
            <a:ext cx="2575450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5">
            <a:alphaModFix/>
          </a:blip>
          <a:srcRect b="23599" l="21971" r="23043" t="24691"/>
          <a:stretch/>
        </p:blipFill>
        <p:spPr>
          <a:xfrm>
            <a:off x="2995877" y="2078512"/>
            <a:ext cx="1504960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774" y="3268150"/>
            <a:ext cx="2166898" cy="7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975" y="4051350"/>
            <a:ext cx="3683775" cy="7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1425" y="953050"/>
            <a:ext cx="2289225" cy="15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0025" y="3547700"/>
            <a:ext cx="1088000" cy="10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51025" y="2892300"/>
            <a:ext cx="1515584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11">
            <a:alphaModFix/>
          </a:blip>
          <a:srcRect b="35302" l="10853" r="12500" t="9077"/>
          <a:stretch/>
        </p:blipFill>
        <p:spPr>
          <a:xfrm>
            <a:off x="6261419" y="3738774"/>
            <a:ext cx="895793" cy="108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84952" y="2050313"/>
            <a:ext cx="1192362" cy="119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92831" y="3292887"/>
            <a:ext cx="1418067" cy="13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41025" y="2600288"/>
            <a:ext cx="1192375" cy="99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0" l="0" r="74954" t="0"/>
          <a:stretch/>
        </p:blipFill>
        <p:spPr>
          <a:xfrm>
            <a:off x="2461675" y="458025"/>
            <a:ext cx="2063955" cy="45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0" l="0" r="74612" t="0"/>
          <a:stretch/>
        </p:blipFill>
        <p:spPr>
          <a:xfrm>
            <a:off x="4657011" y="458025"/>
            <a:ext cx="2086030" cy="453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5">
            <a:alphaModFix/>
          </a:blip>
          <a:srcRect b="0" l="0" r="74991" t="0"/>
          <a:stretch/>
        </p:blipFill>
        <p:spPr>
          <a:xfrm>
            <a:off x="6874422" y="458025"/>
            <a:ext cx="2057903" cy="45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402175" y="1672175"/>
            <a:ext cx="1848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 is going to use our site and why?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can we meet their needs?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